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85" r:id="rId2"/>
    <p:sldId id="286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9" r:id="rId12"/>
    <p:sldId id="350" r:id="rId13"/>
    <p:sldId id="351" r:id="rId14"/>
    <p:sldId id="355" r:id="rId15"/>
    <p:sldId id="352" r:id="rId16"/>
    <p:sldId id="353" r:id="rId17"/>
    <p:sldId id="354" r:id="rId18"/>
    <p:sldId id="261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834"/>
    <a:srgbClr val="B4840C"/>
    <a:srgbClr val="BC4A04"/>
    <a:srgbClr val="D8F892"/>
    <a:srgbClr val="1E3E24"/>
    <a:srgbClr val="5C4E66"/>
    <a:srgbClr val="6B4950"/>
    <a:srgbClr val="9A6B75"/>
    <a:srgbClr val="FBCB8A"/>
    <a:srgbClr val="E25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43" autoAdjust="0"/>
  </p:normalViewPr>
  <p:slideViewPr>
    <p:cSldViewPr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A8CF5-331E-4420-A3B4-1C3A3402DFCB}" type="datetimeFigureOut">
              <a:rPr lang="vi-VN" smtClean="0"/>
              <a:pPr/>
              <a:t>12/05/2021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798C6-D9AE-4F00-9C1E-97A5014C529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130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717-18C2-4F6D-BFB1-FBD90B59D150}" type="datetimeFigureOut">
              <a:rPr lang="vi-VN" smtClean="0"/>
              <a:pPr/>
              <a:t>12/05/2021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F4D-E71B-4BAD-91A9-36C30E5854A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950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717-18C2-4F6D-BFB1-FBD90B59D150}" type="datetimeFigureOut">
              <a:rPr lang="vi-VN" smtClean="0"/>
              <a:pPr/>
              <a:t>12/05/2021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F4D-E71B-4BAD-91A9-36C30E5854A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4377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717-18C2-4F6D-BFB1-FBD90B59D150}" type="datetimeFigureOut">
              <a:rPr lang="vi-VN" smtClean="0"/>
              <a:pPr/>
              <a:t>12/05/2021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F4D-E71B-4BAD-91A9-36C30E5854A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671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717-18C2-4F6D-BFB1-FBD90B59D150}" type="datetimeFigureOut">
              <a:rPr lang="vi-VN" smtClean="0"/>
              <a:pPr/>
              <a:t>12/05/2021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F4D-E71B-4BAD-91A9-36C30E5854A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197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717-18C2-4F6D-BFB1-FBD90B59D150}" type="datetimeFigureOut">
              <a:rPr lang="vi-VN" smtClean="0"/>
              <a:pPr/>
              <a:t>12/05/2021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F4D-E71B-4BAD-91A9-36C30E5854A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576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717-18C2-4F6D-BFB1-FBD90B59D150}" type="datetimeFigureOut">
              <a:rPr lang="vi-VN" smtClean="0"/>
              <a:pPr/>
              <a:t>12/05/2021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F4D-E71B-4BAD-91A9-36C30E5854A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212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717-18C2-4F6D-BFB1-FBD90B59D150}" type="datetimeFigureOut">
              <a:rPr lang="vi-VN" smtClean="0"/>
              <a:pPr/>
              <a:t>12/05/2021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F4D-E71B-4BAD-91A9-36C30E5854A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0463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717-18C2-4F6D-BFB1-FBD90B59D150}" type="datetimeFigureOut">
              <a:rPr lang="vi-VN" smtClean="0"/>
              <a:pPr/>
              <a:t>12/05/2021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F4D-E71B-4BAD-91A9-36C30E5854A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506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717-18C2-4F6D-BFB1-FBD90B59D150}" type="datetimeFigureOut">
              <a:rPr lang="vi-VN" smtClean="0"/>
              <a:pPr/>
              <a:t>12/05/2021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F4D-E71B-4BAD-91A9-36C30E5854A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530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717-18C2-4F6D-BFB1-FBD90B59D150}" type="datetimeFigureOut">
              <a:rPr lang="vi-VN" smtClean="0"/>
              <a:pPr/>
              <a:t>12/05/2021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F4D-E71B-4BAD-91A9-36C30E5854A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218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717-18C2-4F6D-BFB1-FBD90B59D150}" type="datetimeFigureOut">
              <a:rPr lang="vi-VN" smtClean="0"/>
              <a:pPr/>
              <a:t>12/05/2021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F4D-E71B-4BAD-91A9-36C30E5854A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244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1B717-18C2-4F6D-BFB1-FBD90B59D150}" type="datetimeFigureOut">
              <a:rPr lang="vi-VN" smtClean="0"/>
              <a:pPr/>
              <a:t>12/05/2021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45F4D-E71B-4BAD-91A9-36C30E5854A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932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F4EC-31E3-4F88-B86B-E736D3C8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C2FD5E-1A7B-488A-9D9E-A57827EF2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8" y="0"/>
            <a:ext cx="12192000" cy="696296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2757501-CF10-436C-862B-45DE9B2AECA2}"/>
              </a:ext>
            </a:extLst>
          </p:cNvPr>
          <p:cNvSpPr txBox="1">
            <a:spLocks/>
          </p:cNvSpPr>
          <p:nvPr/>
        </p:nvSpPr>
        <p:spPr>
          <a:xfrm>
            <a:off x="2747628" y="274638"/>
            <a:ext cx="6696744" cy="1143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200" dirty="0"/>
              <a:t>UBND QUẬN TÂN BÌNH</a:t>
            </a:r>
            <a:r>
              <a:rPr lang="vi-VN" sz="3200" b="1" dirty="0"/>
              <a:t/>
            </a:r>
            <a:br>
              <a:rPr lang="vi-VN" sz="3200" b="1" dirty="0"/>
            </a:br>
            <a:r>
              <a:rPr lang="vi-VN" sz="3200" b="1" dirty="0"/>
              <a:t>TRƯỜNG TIỂU HỌC CHI LĂNG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50355D-115E-43FC-935D-52567C44878C}"/>
              </a:ext>
            </a:extLst>
          </p:cNvPr>
          <p:cNvSpPr txBox="1"/>
          <p:nvPr/>
        </p:nvSpPr>
        <p:spPr>
          <a:xfrm>
            <a:off x="1775520" y="2060848"/>
            <a:ext cx="86409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solidFill>
                  <a:srgbClr val="FF0000"/>
                </a:solidFill>
                <a:latin typeface="+mj-lt"/>
              </a:rPr>
              <a:t>BÀI GIẢNG</a:t>
            </a:r>
          </a:p>
          <a:p>
            <a:pPr algn="ctr"/>
            <a:r>
              <a:rPr lang="vi-VN" sz="8000" b="1" dirty="0">
                <a:solidFill>
                  <a:srgbClr val="0000FF"/>
                </a:solidFill>
                <a:latin typeface="+mj-lt"/>
              </a:rPr>
              <a:t>MÔN MĨ THUẬT </a:t>
            </a:r>
          </a:p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 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TUẦN 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vi-VN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54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3F89BA-BC9B-4A53-9B0C-D863C81458A9}"/>
              </a:ext>
            </a:extLst>
          </p:cNvPr>
          <p:cNvCxnSpPr>
            <a:cxnSpLocks/>
          </p:cNvCxnSpPr>
          <p:nvPr/>
        </p:nvCxnSpPr>
        <p:spPr>
          <a:xfrm>
            <a:off x="5159896" y="1412876"/>
            <a:ext cx="1656184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3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55440" y="-7303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II: HƯỚNG DẪN CÁCH VẼ</a:t>
            </a:r>
            <a:endParaRPr lang="vi-VN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454276" y="4586622"/>
            <a:ext cx="5717921" cy="437043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1: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51584" y="2636912"/>
            <a:ext cx="821901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ĐỀ TÀI </a:t>
            </a:r>
          </a:p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 CẢNH QUÊ HƯƠNG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99228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616" y="6165304"/>
            <a:ext cx="7056784" cy="437043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2: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phát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mảng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chính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mảng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phu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̣.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208" y="332027"/>
            <a:ext cx="97536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1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11660" y="6165304"/>
            <a:ext cx="10873208" cy="437043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3: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Tìm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hình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ve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̃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phát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thảo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vào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mảng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chính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phụ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phu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̀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hợp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vi-VN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260648"/>
            <a:ext cx="9753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64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143672" y="6165304"/>
            <a:ext cx="6122640" cy="437043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4: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Ve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̃ chi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tiết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hoàn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chỉnh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hình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43472" y="332656"/>
            <a:ext cx="9505056" cy="5616624"/>
            <a:chOff x="1703512" y="548680"/>
            <a:chExt cx="8784976" cy="50405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9" t="2354" r="2229" b="14264"/>
            <a:stretch/>
          </p:blipFill>
          <p:spPr>
            <a:xfrm>
              <a:off x="1703512" y="548680"/>
              <a:ext cx="8784976" cy="504056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1775520" y="620688"/>
              <a:ext cx="1008112" cy="100811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62222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83832" y="6237312"/>
            <a:ext cx="2808312" cy="437043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Ve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̃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màu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188640"/>
            <a:ext cx="975360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237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3792" y="-63416"/>
            <a:ext cx="2881536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 VẼ</a:t>
            </a:r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328860" y="943229"/>
            <a:ext cx="2375656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ĐỀ TÀI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 CẢNH QUÊ HƯƠNG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927648" y="1764643"/>
            <a:ext cx="432048" cy="3672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9612161" y="3250344"/>
            <a:ext cx="373031" cy="3672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5879976" y="4594293"/>
            <a:ext cx="576064" cy="3672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7248128" y="1764643"/>
            <a:ext cx="432048" cy="3672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17" y="945924"/>
            <a:ext cx="3431987" cy="20594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941981"/>
            <a:ext cx="3631020" cy="2063351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099473" y="3795046"/>
            <a:ext cx="3816424" cy="2376735"/>
            <a:chOff x="1703512" y="548680"/>
            <a:chExt cx="8784976" cy="504056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9" t="2354" r="2229" b="14264"/>
            <a:stretch/>
          </p:blipFill>
          <p:spPr>
            <a:xfrm>
              <a:off x="1703512" y="548680"/>
              <a:ext cx="8784976" cy="504056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7" name="Rectangle 26"/>
            <p:cNvSpPr/>
            <p:nvPr/>
          </p:nvSpPr>
          <p:spPr>
            <a:xfrm>
              <a:off x="1775520" y="620688"/>
              <a:ext cx="1008112" cy="100811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3653576"/>
            <a:ext cx="4299865" cy="261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4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5720" y="-20041"/>
            <a:ext cx="52578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THAM KHẢO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052736"/>
            <a:ext cx="4241562" cy="2746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5" descr="DSCN425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5376" r="5860" b="9733"/>
          <a:stretch/>
        </p:blipFill>
        <p:spPr bwMode="auto">
          <a:xfrm>
            <a:off x="6781292" y="1052736"/>
            <a:ext cx="4104456" cy="2746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IMG2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t="1715" r="3539" b="2144"/>
          <a:stretch>
            <a:fillRect/>
          </a:stretch>
        </p:blipFill>
        <p:spPr bwMode="auto">
          <a:xfrm>
            <a:off x="1113154" y="4077072"/>
            <a:ext cx="4241562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bài 57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6998" y="4077072"/>
            <a:ext cx="4118750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18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55440" y="764704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III: THỰC HÀNH</a:t>
            </a:r>
            <a:endParaRPr lang="vi-VN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7590" y="3140968"/>
            <a:ext cx="102851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altLang="en-US" sz="4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4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800" dirty="0"/>
          </a:p>
        </p:txBody>
      </p:sp>
    </p:spTree>
    <p:extLst>
      <p:ext uri="{BB962C8B-B14F-4D97-AF65-F5344CB8AC3E}">
        <p14:creationId xmlns:p14="http://schemas.microsoft.com/office/powerpoint/2010/main" val="3104269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440" y="2060848"/>
            <a:ext cx="10657184" cy="1863080"/>
          </a:xfrm>
        </p:spPr>
        <p:txBody>
          <a:bodyPr>
            <a:noAutofit/>
          </a:bodyPr>
          <a:lstStyle/>
          <a:p>
            <a:pPr algn="ctr"/>
            <a:r>
              <a:rPr lang="vi-VN" sz="8000" b="1" dirty="0">
                <a:solidFill>
                  <a:schemeClr val="accent1">
                    <a:lumMod val="75000"/>
                  </a:schemeClr>
                </a:solidFill>
              </a:rPr>
              <a:t>chúc các em </a:t>
            </a:r>
            <a:br>
              <a:rPr lang="vi-VN" sz="8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vi-VN" sz="8000" b="1" dirty="0">
                <a:solidFill>
                  <a:schemeClr val="accent1">
                    <a:lumMod val="75000"/>
                  </a:schemeClr>
                </a:solidFill>
              </a:rPr>
              <a:t>hoàn thành bài tốt</a:t>
            </a:r>
          </a:p>
        </p:txBody>
      </p:sp>
      <p:pic>
        <p:nvPicPr>
          <p:cNvPr id="4" name="Content Placeholder 3" descr="1269333669_470x353_windmills-watercolor-wallpap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3" name="TextBox 2"/>
          <p:cNvSpPr txBox="1"/>
          <p:nvPr/>
        </p:nvSpPr>
        <p:spPr>
          <a:xfrm>
            <a:off x="1775520" y="2204864"/>
            <a:ext cx="9577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CHÚC CÁC EM</a:t>
            </a:r>
          </a:p>
          <a:p>
            <a:pPr algn="ctr"/>
            <a:r>
              <a:rPr lang="vi-VN" sz="60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HOÀN THÀNH BÀI TỐT</a:t>
            </a:r>
            <a:endParaRPr lang="vi-VN" sz="60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FE1F0498-39C2-40D6-847D-B1F5A940B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" y="0"/>
            <a:ext cx="12192000" cy="68402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50355D-115E-43FC-935D-52567C44878C}"/>
              </a:ext>
            </a:extLst>
          </p:cNvPr>
          <p:cNvSpPr txBox="1"/>
          <p:nvPr/>
        </p:nvSpPr>
        <p:spPr>
          <a:xfrm>
            <a:off x="1783788" y="908720"/>
            <a:ext cx="86409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8000" b="1" dirty="0">
              <a:solidFill>
                <a:srgbClr val="0000FF"/>
              </a:solidFill>
              <a:latin typeface="+mj-lt"/>
            </a:endParaRPr>
          </a:p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TRANH ĐỀ TÀI TỰ DO</a:t>
            </a:r>
            <a:endParaRPr lang="vi-VN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5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34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TÌM VÀ CHỌN NỘI DUNG ĐỀ TÀI</a:t>
            </a:r>
            <a:endParaRPr lang="vi-VN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472224" y="2310219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332762" y="3034697"/>
            <a:ext cx="345187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104906" y="3705134"/>
            <a:ext cx="382374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phụ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400256" y="4941168"/>
            <a:ext cx="33843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7688" y="1062521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HÃY TRẢ LỜI NHỮNG CÂU HỎI SAU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2261182"/>
            <a:ext cx="2952328" cy="3903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60" y="1760034"/>
            <a:ext cx="3672408" cy="2403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0" t="22406" r="4315" b="7560"/>
          <a:stretch/>
        </p:blipFill>
        <p:spPr>
          <a:xfrm>
            <a:off x="591856" y="4413951"/>
            <a:ext cx="3744416" cy="2263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5638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48128" y="1916832"/>
            <a:ext cx="44644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tài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học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tập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̃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giáo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giảng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bài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học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ảnh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chính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là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bạn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̉,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ảnh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̣ là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cảnh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vật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lớp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học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Màu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sắc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́,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dạng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TÌM VÀ CHỌN NỘI DUNG ĐỀ TÀI</a:t>
            </a:r>
            <a:endParaRPr lang="vi-VN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484784"/>
            <a:ext cx="6188220" cy="4556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3888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34200" y="1770338"/>
            <a:ext cx="48965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̃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tài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ngày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Tết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̃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vê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bạn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nấu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bánh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ảnh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chính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là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bạn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cùng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nồi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bánh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ảnh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̣ là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̀,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Màu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sắc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hài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hòa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hiện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được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ngày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Tết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TÌM VÀ CHỌN NỘI DUNG ĐỀ TÀI</a:t>
            </a:r>
            <a:endParaRPr lang="vi-VN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0" t="22406" r="4315" b="7560"/>
          <a:stretch/>
        </p:blipFill>
        <p:spPr>
          <a:xfrm>
            <a:off x="623392" y="1630022"/>
            <a:ext cx="5976664" cy="4250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23392" y="5157192"/>
            <a:ext cx="432048" cy="651772"/>
          </a:xfrm>
          <a:prstGeom prst="rect">
            <a:avLst/>
          </a:prstGeom>
          <a:solidFill>
            <a:srgbClr val="F49834"/>
          </a:solidFill>
          <a:ln>
            <a:solidFill>
              <a:srgbClr val="F49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07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84032" y="2492896"/>
            <a:ext cx="468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tĩnh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vật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dán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lọ,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ảnh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chính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là lọ,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Màu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sắc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hài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hòa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làm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nổi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bật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được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ảnh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chính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TÌM VÀ CHỌN NỘI DUNG ĐỀ TÀI</a:t>
            </a:r>
            <a:endParaRPr lang="vi-VN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12776"/>
            <a:ext cx="3821765" cy="5053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308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59496" y="18864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TÌM VÀ CHỌN NỘI DUNG ĐỀ TÀI</a:t>
            </a:r>
            <a:endParaRPr lang="vi-VN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472" y="2420888"/>
            <a:ext cx="10009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HÃY KỂ MỘT SỐ ĐỀ TÀI MÀ EM THÍCH NHẤT</a:t>
            </a:r>
            <a:endParaRPr lang="vi-VN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1196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-120771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NGOÀI RA CÒN NHỮNG ĐỀ TÀI: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43472" y="3257226"/>
            <a:ext cx="3124200" cy="387798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Đề</a:t>
            </a: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tài</a:t>
            </a: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Vui</a:t>
            </a:r>
            <a:r>
              <a:rPr lang="en-US" altLang="vi-VN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chơi</a:t>
            </a:r>
            <a:endParaRPr lang="en-US" altLang="vi-VN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875757" y="6310923"/>
            <a:ext cx="2072683" cy="387798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Đề</a:t>
            </a: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tài</a:t>
            </a: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Lê</a:t>
            </a:r>
            <a:r>
              <a:rPr lang="en-US" altLang="vi-VN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̃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hội</a:t>
            </a:r>
            <a:endParaRPr lang="en-US" altLang="vi-VN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335408" y="3296974"/>
            <a:ext cx="2661606" cy="387798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Đề</a:t>
            </a: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tài</a:t>
            </a: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Gia</a:t>
            </a:r>
            <a:r>
              <a:rPr lang="en-US" altLang="vi-VN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đình</a:t>
            </a:r>
            <a:endParaRPr lang="en-US" altLang="vi-VN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104112" y="6237312"/>
            <a:ext cx="3124200" cy="387798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Đề</a:t>
            </a: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tài</a:t>
            </a: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Bô</a:t>
            </a:r>
            <a:r>
              <a:rPr lang="en-US" altLang="vi-VN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̣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đội</a:t>
            </a:r>
            <a:r>
              <a:rPr lang="en-US" altLang="vi-VN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Cụ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Hô</a:t>
            </a:r>
            <a:r>
              <a:rPr lang="en-US" altLang="vi-VN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̀</a:t>
            </a:r>
            <a:endParaRPr lang="en-US" altLang="vi-VN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0609" y="1047116"/>
            <a:ext cx="3454132" cy="221010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45" y="1047115"/>
            <a:ext cx="3454132" cy="2210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8000" r="5901" b="8000"/>
          <a:stretch/>
        </p:blipFill>
        <p:spPr>
          <a:xfrm>
            <a:off x="1173475" y="3870691"/>
            <a:ext cx="3482346" cy="2399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3800"/>
          <a:stretch/>
        </p:blipFill>
        <p:spPr>
          <a:xfrm>
            <a:off x="6899756" y="3870690"/>
            <a:ext cx="3532909" cy="2314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4542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luận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1664" y="1772816"/>
            <a:ext cx="648072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vi-VN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Đề</a:t>
            </a:r>
            <a:r>
              <a:rPr lang="en-US" altLang="vi-VN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tài</a:t>
            </a:r>
            <a:r>
              <a:rPr lang="en-US" altLang="vi-VN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vẽ</a:t>
            </a:r>
            <a:r>
              <a:rPr lang="en-US" altLang="vi-VN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tranh</a:t>
            </a:r>
            <a:r>
              <a:rPr lang="en-US" altLang="vi-VN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rất</a:t>
            </a:r>
            <a:r>
              <a:rPr lang="en-US" altLang="vi-VN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phong</a:t>
            </a:r>
            <a:r>
              <a:rPr lang="en-US" altLang="vi-VN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phú</a:t>
            </a:r>
            <a:r>
              <a:rPr lang="en-US" altLang="vi-VN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như</a:t>
            </a:r>
            <a:r>
              <a:rPr lang="en-US" altLang="vi-VN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Bác</a:t>
            </a:r>
            <a:r>
              <a:rPr lang="en-US" altLang="vi-VN" b="1" dirty="0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vi-VN" b="1" dirty="0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vi-VN" b="1" dirty="0" err="1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vi-VN" b="1" dirty="0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thiếu</a:t>
            </a:r>
            <a:r>
              <a:rPr lang="en-US" altLang="vi-VN" b="1" dirty="0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endParaRPr lang="en-US" altLang="vi-VN" b="1" dirty="0">
              <a:solidFill>
                <a:srgbClr val="B107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altLang="vi-VN" b="1" dirty="0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vi-VN" b="1" dirty="0">
              <a:solidFill>
                <a:srgbClr val="B107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vi-VN" b="1" dirty="0" err="1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altLang="vi-VN" b="1" dirty="0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đình</a:t>
            </a:r>
            <a:endParaRPr lang="en-US" altLang="vi-VN" b="1" dirty="0">
              <a:solidFill>
                <a:srgbClr val="B107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ngày</a:t>
            </a:r>
            <a:r>
              <a:rPr lang="en-US" altLang="vi-VN" b="1" dirty="0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Tết</a:t>
            </a:r>
            <a:r>
              <a:rPr lang="en-US" altLang="vi-VN" b="1" dirty="0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mùa</a:t>
            </a:r>
            <a:r>
              <a:rPr lang="en-US" altLang="vi-VN" b="1" dirty="0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altLang="vi-VN" b="1" dirty="0">
              <a:solidFill>
                <a:srgbClr val="B107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bảo</a:t>
            </a:r>
            <a:r>
              <a:rPr lang="en-US" altLang="vi-VN" b="1" dirty="0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altLang="vi-VN" b="1" dirty="0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vi-VN" b="1" dirty="0" err="1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vi-VN" b="1" dirty="0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altLang="vi-VN" b="1" dirty="0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altLang="vi-VN" dirty="0">
              <a:solidFill>
                <a:srgbClr val="B107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8993293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6349</TotalTime>
  <Words>434</Words>
  <Application>Microsoft Office PowerPoint</Application>
  <PresentationFormat>Widescreen</PresentationFormat>
  <Paragraphs>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 2</vt:lpstr>
      <vt:lpstr>Office Theme</vt:lpstr>
      <vt:lpstr>PowerPoint Presentation</vt:lpstr>
      <vt:lpstr>PowerPoint Presentation</vt:lpstr>
      <vt:lpstr>I: TÌM VÀ CHỌN NỘI DUNG ĐỀ TÀI</vt:lpstr>
      <vt:lpstr>I: TÌM VÀ CHỌN NỘI DUNG ĐỀ TÀI</vt:lpstr>
      <vt:lpstr>I: TÌM VÀ CHỌN NỘI DUNG ĐỀ TÀI</vt:lpstr>
      <vt:lpstr>I: TÌM VÀ CHỌN NỘI DUNG ĐỀ TÀI</vt:lpstr>
      <vt:lpstr>I: TÌM VÀ CHỌN NỘI DUNG ĐỀ TÀI</vt:lpstr>
      <vt:lpstr>NGOÀI RA CÒN NHỮNG ĐỀ TÀI:</vt:lpstr>
      <vt:lpstr>Kết luận</vt:lpstr>
      <vt:lpstr>II: HƯỚNG DẪN CÁCH VẼ</vt:lpstr>
      <vt:lpstr>PowerPoint Presentation</vt:lpstr>
      <vt:lpstr>PowerPoint Presentation</vt:lpstr>
      <vt:lpstr>PowerPoint Presentation</vt:lpstr>
      <vt:lpstr>PowerPoint Presentation</vt:lpstr>
      <vt:lpstr>CÁCH VẼ</vt:lpstr>
      <vt:lpstr>BÀI THAM KHẢO</vt:lpstr>
      <vt:lpstr>III: THỰC HÀNH</vt:lpstr>
      <vt:lpstr>chúc các em  hoàn thành bài tốt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CHI LĂNG</dc:title>
  <dc:creator>My PC</dc:creator>
  <cp:lastModifiedBy>My PC</cp:lastModifiedBy>
  <cp:revision>407</cp:revision>
  <dcterms:created xsi:type="dcterms:W3CDTF">2020-04-13T05:57:29Z</dcterms:created>
  <dcterms:modified xsi:type="dcterms:W3CDTF">2021-05-12T17:01:35Z</dcterms:modified>
</cp:coreProperties>
</file>